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4EA543-C812-D7D7-3EA7-2EB34DB2AE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B16A806-BDFB-D189-5D0A-0C9A2372CB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757AEF-A231-45D9-90F7-54391B8D6F83}" type="datetimeFigureOut">
              <a:rPr lang="ko-KR" altLang="en-US" smtClean="0"/>
              <a:t>2023-03-15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34E8F3E-9BA5-B468-702C-3DD40FBA2B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0F7A5F7-D453-0D3A-00C2-017814A9A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9C36B-C328-46BC-A718-62D2625763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86149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788318A-80A3-E0AF-75D8-9302A9F46D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CD736B1-849B-78C3-C220-7309773F90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5A1994E-93E4-D6CB-9C28-76F18ECCE16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757AEF-A231-45D9-90F7-54391B8D6F83}" type="datetimeFigureOut">
              <a:rPr lang="ko-KR" altLang="en-US" smtClean="0"/>
              <a:t>2023-03-15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5CE7FC-500B-82E0-49EF-CF41A1E960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8D99D5B-CFB7-F858-30B9-840F56C2B3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F9C36B-C328-46BC-A718-62D2625763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85495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A8CF2ED4-CDF5-8C21-C738-FB270ADDC7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sz="3200" b="1">
                <a:solidFill>
                  <a:srgbClr val="FF0066"/>
                </a:solidFill>
                <a:latin typeface="Lucida Sans Unicode" pitchFamily="34" charset="0"/>
              </a:rPr>
              <a:t>Game Programming with DirectX</a:t>
            </a:r>
            <a:endParaRPr lang="en-US" altLang="ko-KR" sz="3200" b="1" dirty="0">
              <a:solidFill>
                <a:srgbClr val="FF0066"/>
              </a:solidFill>
              <a:latin typeface="Lucida Sans Unicode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B56D5A1-A8F8-4C0A-09D4-DD13663AAE5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5663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1E6886F1-B335-014C-42F0-2C6F370BD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DirectX </a:t>
            </a:r>
            <a:r>
              <a:rPr lang="ko-KR" altLang="en-US"/>
              <a:t>수학 라이브러리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D60E513-8392-CE27-8A9D-F575A7463BC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6072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D305F0B6-1D3B-14F3-9E17-90A07F542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DirectX </a:t>
            </a:r>
            <a:r>
              <a:rPr lang="ko-KR" altLang="en-US"/>
              <a:t>수학 라이브러리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7FBF18D-C6A2-AF79-76E1-03CD043C6E7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0475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99B08778-D929-FD00-1D7D-71FDD26FF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600C5E1-47F7-9C24-610A-91A19844E2C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588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5D2E1E62-CC8E-5C9D-C9D2-EB5FBDB87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Quiz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7C5B442-8E73-3BDC-55EC-35126E8ACC8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4664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038D48B1-6C6E-2999-A5D8-3CBC2B337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Quiz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E1B2455-F724-AEAA-508B-08A6DD9EBAF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2904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8725EE45-0D48-EEC6-0689-9F92FF709C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Quiz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DBA7D4B-E98E-0125-35B0-64F91AA0674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7084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9A4ECA1E-199E-E4D7-F75E-2CED8DDD09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DirectX </a:t>
            </a:r>
            <a:r>
              <a:rPr lang="ko-KR" altLang="en-US"/>
              <a:t>수학 라이브러리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5FEA830-8376-6D2C-18A9-2D5450B7A2E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7563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2FA9992C-9A56-79F9-2F12-CA23A99131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DirectX </a:t>
            </a:r>
            <a:r>
              <a:rPr lang="ko-KR" altLang="en-US"/>
              <a:t>수학 라이브러리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60DBD90-997E-D9B7-26D1-8DEE4844DB6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132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E93F6128-BA62-63E8-7CBE-646E6F8FA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DirectX </a:t>
            </a:r>
            <a:r>
              <a:rPr lang="ko-KR" altLang="en-US"/>
              <a:t>수학 라이브러리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5B6BEA3-D4E6-4FC4-C938-BB99CE970D9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2897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40528985-A1C2-53B1-7C29-E4F0389638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DirectX </a:t>
            </a:r>
            <a:r>
              <a:rPr lang="ko-KR" altLang="en-US"/>
              <a:t>수학 라이브러리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D1F7130-A801-3240-DDCA-3C3EB33F57A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0455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A595AEB1-C5DE-2865-56B0-98FFDDA6F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DirectX </a:t>
            </a:r>
            <a:r>
              <a:rPr lang="ko-KR" altLang="en-US"/>
              <a:t>수학 라이브러리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2C4151C-49AE-86CA-B075-3EF0A60C27D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3033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D84A8101-5E80-A76C-2AC7-9BF9FD995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DirectX </a:t>
            </a:r>
            <a:r>
              <a:rPr lang="ko-KR" altLang="en-US"/>
              <a:t>수학 라이브러리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B5130A9-AB6C-D009-AB50-AA86EB2F963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4785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7B136F7D-AB8A-8BFE-9E05-4D1B83E72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DirectX </a:t>
            </a:r>
            <a:r>
              <a:rPr lang="ko-KR" altLang="en-US"/>
              <a:t>수학 라이브러리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9F6AC64-6703-C0F7-AC20-EB4379976B9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9622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EEB2D859-7761-5A26-3859-D574DB865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DirectX </a:t>
            </a:r>
            <a:r>
              <a:rPr lang="ko-KR" altLang="en-US"/>
              <a:t>수학 라이브러리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DC40DE7-CD7E-1A95-E713-B4D3C03212C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9909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37</Words>
  <Application>Microsoft Office PowerPoint</Application>
  <PresentationFormat>화면 슬라이드 쇼(4:3)</PresentationFormat>
  <Paragraphs>14</Paragraphs>
  <Slides>15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19" baseType="lpstr">
      <vt:lpstr>맑은 고딕</vt:lpstr>
      <vt:lpstr>Arial</vt:lpstr>
      <vt:lpstr>Lucida Sans Unicode</vt:lpstr>
      <vt:lpstr>Office 테마</vt:lpstr>
      <vt:lpstr>Game Programming with DirectX</vt:lpstr>
      <vt:lpstr>DirectX 수학 라이브러리</vt:lpstr>
      <vt:lpstr>DirectX 수학 라이브러리</vt:lpstr>
      <vt:lpstr>DirectX 수학 라이브러리</vt:lpstr>
      <vt:lpstr>DirectX 수학 라이브러리</vt:lpstr>
      <vt:lpstr>DirectX 수학 라이브러리</vt:lpstr>
      <vt:lpstr>DirectX 수학 라이브러리</vt:lpstr>
      <vt:lpstr>DirectX 수학 라이브러리</vt:lpstr>
      <vt:lpstr>DirectX 수학 라이브러리</vt:lpstr>
      <vt:lpstr>DirectX 수학 라이브러리</vt:lpstr>
      <vt:lpstr>DirectX 수학 라이브러리</vt:lpstr>
      <vt:lpstr>PowerPoint 프레젠테이션</vt:lpstr>
      <vt:lpstr>Quiz</vt:lpstr>
      <vt:lpstr>Quiz</vt:lpstr>
      <vt:lpstr>Quiz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Game Programming with DirectX</dc:title>
  <dc:creator>이용희(A0090)</dc:creator>
  <cp:lastModifiedBy>이용희(A0090)</cp:lastModifiedBy>
  <cp:revision>1</cp:revision>
  <dcterms:created xsi:type="dcterms:W3CDTF">2023-03-15T13:16:41Z</dcterms:created>
  <dcterms:modified xsi:type="dcterms:W3CDTF">2023-03-15T13:16:41Z</dcterms:modified>
</cp:coreProperties>
</file>